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C702-70BA-4EB4-B3C0-B97E1DF8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8C8AAC-EDF8-4E7F-847A-1E94155D2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A7DB-6498-4C9D-B873-1BC6766B801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7A710-67D3-4B62-AC6C-61204F2D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6C79C-4988-4548-9545-C4DEEBDE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64B3-0147-4FE3-993E-7D468B23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5FDA6-0F66-45BA-9AB3-88CE5A08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AF937-6737-49DD-9EC5-CA0A42AD4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E4FEA-920B-4DCC-BC0F-82F5340BF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EA7DB-6498-4C9D-B873-1BC6766B801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6F8A4-C8BD-4641-807D-C8F1285EE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2FD8C-E148-4F92-A106-E7E6A998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64B3-0147-4FE3-993E-7D468B23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B8EC8A-05CD-4814-9D74-3A7AC884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81FD1C-5A90-4CB4-BC40-0C8379B2B5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2EDEA5-139F-4100-AEB9-A8B1AC87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Perinatal mortality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0E6EA1-88DF-4441-8E0C-8D141CF6C3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1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E2B37B-C2AC-457D-9537-35B8C283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MBRRACE-UK perinatal process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DBA299-5A45-4971-A45E-D41AB63650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60EFC3-6253-41BD-A5C8-59B17741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selection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FB973-3EE6-4AF1-98D0-9F5514824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31B44D-3C07-430F-BB3B-93C9E029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Perinatal confidential enquiries to date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8C43C-B262-4434-918B-7025B7E200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61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E0D43A-FA75-4B78-ACDE-3FDFCA42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Enquiry development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63B01-B2D5-4CED-9443-9A59CDF477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34D521-7CBC-4412-BCBD-99C3BB561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Enquiry development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89A441-4334-4738-831D-C79B394B82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DBC7C6-D41F-4994-9D13-96FCE5DE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Review panels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EDACE-2CAC-4D26-9816-85B0B2F637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B9BE11-2DF9-4CF2-AD2F-4198EC2B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selection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B7FA3-1B0D-43F7-B7B8-DAE077C7BD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DCC28C-5BEF-4C17-8AE2-F013384D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note retrieval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518BE-4A22-47FC-9B90-8571032047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7BD48A-5873-4592-AD4A-D974E031B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Preliminary review and anonymisation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2AD68-D8D1-4F1C-B988-3E6C4E9FA6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35FD6C-E345-47A5-B6A2-C28EB9E24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17FF3-A4FE-4952-B331-FB38BE7AD4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E55D73-C1A6-4D40-A5DC-B1931EFF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Panel review process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37C46-6369-4B85-AEF5-F4F4348803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E9E79D-2965-4788-AA19-9827F930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Quality of care assessed at each point of the care pathway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77BFC-F70D-4460-855C-5DCA2C2004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B29752-BA70-4AFA-9854-8EF30D408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E7318-18F9-4049-9C8A-1FD89CE4C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68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ED2EB9-0F4E-4FF0-8C6F-5ED77973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Grading along the pathway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3ED23-97D4-4ABA-B8FC-8C626F6594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7D62C0-C499-4020-9783-A455A840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Overall</a:t>
            </a:r>
            <a:r>
              <a:rPr lang="en-GB" sz="5333"/>
              <a:t> </a:t>
            </a:r>
            <a:r>
              <a:rPr lang="en-GB"/>
              <a:t>grading</a:t>
            </a:r>
            <a:endParaRPr lang="en-GB" sz="5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70345-7FF8-4F82-93C1-52FC30BAD5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1B510C-7D5E-434C-875F-05226E84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</a:t>
            </a:r>
            <a:r>
              <a:rPr lang="en-GB" sz="3200"/>
              <a:t> </a:t>
            </a:r>
            <a:r>
              <a:rPr lang="en-GB"/>
              <a:t>analysis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91A59-6CE3-4473-9941-73E3C2DCFF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60CC02-C5C7-4B77-A913-6EB7E909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Writing group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98C5B-1625-427F-ABD5-5B504806EF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408977-87CD-4970-82C0-4966E0F1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Report writing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260C9-4B80-44EB-8387-AB38A8EC14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F5C12F-9435-475C-AFE8-997FA432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Recommendations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43EBE-08CD-4880-9475-F0B0EEF52B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9D8015-C395-4FF2-B7B2-182F777F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4992F-7591-438E-8AB2-DCFF346016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5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709FE0-0120-4B6F-8EF2-2425B1CC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confidential enquiry?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56293-D038-4D3B-BFE9-DDB75E0F66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9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F29696-6D05-4EF8-872E-C0175994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they’re valuable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3DDE0-CCFF-4C1A-B502-57398A86C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64FC29-C62B-4BE0-90C9-371DFF33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on healthcare quality &amp; safety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7C633-7FF6-43CA-9F70-0146AE8F9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699BF9-D60A-492B-B504-9D120AC3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However…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B412E-8270-49A7-878B-7E137D2E2A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3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D03CD5-6340-4C0A-B392-CCD0DAAE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7E15C-1E28-4A89-BD34-25CCCA7643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7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7AC7DD-E278-43CB-91C6-A8D2689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Lesson 1: Documentation matters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DF40A-A2A0-432D-8423-E01AAF38E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44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0FBE02-4F5F-41AE-9C30-757106F9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Lesson 2: Communicate well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688D8-6009-4229-BA5B-E7A460E7EE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20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CABE73-5372-4F9B-BADE-34FEBD96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Lesson 3: Be multidisciplinary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998F0-8048-4014-B102-297291DFAE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69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B371A5-A2FB-43D2-A554-01FB159D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Writing recommendations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C9C75-9F54-4542-8BE0-57A3BE7922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8C76F7-606E-48F6-B67B-AB559777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F4E28-EC29-4061-99BC-A1340846A2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27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A07B4F-2248-4CA0-B397-EC8DD945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73445-286A-40B2-B990-0FC76C6A86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9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CFFB33-07BB-421C-9EE4-BF7CD862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Comparison of confidential enquiries vs. national audit</a:t>
            </a:r>
            <a:br>
              <a:rPr lang="en-GB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E6452-F0C4-486B-B7BF-A761097D11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97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F85B7C-E611-4116-9D0A-958FAF21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choice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F68F3-A193-4306-A317-AD29C44228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74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69688E-8F42-4169-8E26-48CA5CF1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Getting involved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05F2D-4EE8-4852-BF97-2E41A73C90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66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7C8CBF-7489-4BBC-B0BB-81AA2AD1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84D2F-6650-434E-A907-54D0149648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B4494E-BD28-4B78-8F3C-653C7972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History of confidential enquiries in the UK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8515E-9638-4E30-9340-C24D687BA9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684F81-6790-47D8-BDC4-4C465AFF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DFBA6-91C9-4437-85C1-84E0684A7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7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796A72-27F6-4574-983E-021AA34F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Aims of confidential enquiries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4ECC2-5944-45D4-BE9C-6686A90FB7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A82C6B-2220-46CD-B2FA-0929E07D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MBRRACE-UK maternal process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84083-CC91-4C3B-AC5A-F54CD09B6D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3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D8B34A-8A7C-44B8-9E46-A13ABE884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national confidential enquiries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7F6FC-D63B-4531-A5A2-B965E42CB2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2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Widescreen</PresentationFormat>
  <Paragraphs>35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Overview</vt:lpstr>
      <vt:lpstr>What is a confidential enquiry?</vt:lpstr>
      <vt:lpstr>Comparison of confidential enquiries vs. national audit </vt:lpstr>
      <vt:lpstr>History of confidential enquiries in the UK</vt:lpstr>
      <vt:lpstr>PowerPoint Presentation</vt:lpstr>
      <vt:lpstr>Aims of confidential enquiries</vt:lpstr>
      <vt:lpstr>The MBRRACE-UK maternal process</vt:lpstr>
      <vt:lpstr>Other national confidential enquiries</vt:lpstr>
      <vt:lpstr>Perinatal mortality</vt:lpstr>
      <vt:lpstr>The MBRRACE-UK perinatal process</vt:lpstr>
      <vt:lpstr>Topic selection</vt:lpstr>
      <vt:lpstr>Perinatal confidential enquiries to date</vt:lpstr>
      <vt:lpstr>Enquiry development</vt:lpstr>
      <vt:lpstr>Enquiry development</vt:lpstr>
      <vt:lpstr>Review panels</vt:lpstr>
      <vt:lpstr>Case selection</vt:lpstr>
      <vt:lpstr>Case note retrieval</vt:lpstr>
      <vt:lpstr>Preliminary review and anonymisation</vt:lpstr>
      <vt:lpstr>Panel review process</vt:lpstr>
      <vt:lpstr>Quality of care assessed at each point of the care pathway</vt:lpstr>
      <vt:lpstr>PowerPoint Presentation</vt:lpstr>
      <vt:lpstr>Grading along the pathway</vt:lpstr>
      <vt:lpstr>Overall grading</vt:lpstr>
      <vt:lpstr>Data analysis</vt:lpstr>
      <vt:lpstr>Writing group</vt:lpstr>
      <vt:lpstr>Report writing</vt:lpstr>
      <vt:lpstr>Recommendations</vt:lpstr>
      <vt:lpstr>PowerPoint Presentation</vt:lpstr>
      <vt:lpstr>Why they’re valuable</vt:lpstr>
      <vt:lpstr>Impact on healthcare quality &amp; safety</vt:lpstr>
      <vt:lpstr>However…</vt:lpstr>
      <vt:lpstr>PowerPoint Presentation</vt:lpstr>
      <vt:lpstr>Lesson 1: Documentation matters</vt:lpstr>
      <vt:lpstr>Lesson 2: Communicate well</vt:lpstr>
      <vt:lpstr>Lesson 3: Be multidisciplinary</vt:lpstr>
      <vt:lpstr>Writing recommendations</vt:lpstr>
      <vt:lpstr>PowerPoint Presentation</vt:lpstr>
      <vt:lpstr>PowerPoint Presentation</vt:lpstr>
      <vt:lpstr>Topic choice</vt:lpstr>
      <vt:lpstr>Getting involved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De Blanger</dc:creator>
  <cp:lastModifiedBy>Katherine De Blanger</cp:lastModifiedBy>
  <cp:revision>1</cp:revision>
  <dcterms:created xsi:type="dcterms:W3CDTF">2026-02-03T09:50:17Z</dcterms:created>
  <dcterms:modified xsi:type="dcterms:W3CDTF">2026-02-03T09:50:17Z</dcterms:modified>
</cp:coreProperties>
</file>